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45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4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652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49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74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99" y="431800"/>
            <a:ext cx="7327901" cy="7493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1613695"/>
            <a:ext cx="7327902" cy="3880773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98857" y="5927063"/>
            <a:ext cx="789773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513CB2-19E1-4C33-87A5-308AC9423CA3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199" y="5927063"/>
            <a:ext cx="5336834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8275" y="5927063"/>
            <a:ext cx="591797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097CB83-AFE8-4C41-952F-DAEBD2FC63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1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1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8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5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2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8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13CB2-19E1-4C33-87A5-308AC9423CA3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97CB83-AFE8-4C41-952F-DAEBD2FC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0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75F8A-B57D-4D18-B365-FEF2E1574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550" y="2228044"/>
            <a:ext cx="7237926" cy="2313009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NGÀY HỘI GIAO L</a:t>
            </a:r>
            <a:r>
              <a:rPr lang="vi-VN" sz="4400" dirty="0"/>
              <a:t>Ư</a:t>
            </a:r>
            <a:r>
              <a:rPr lang="en-US" sz="4400" dirty="0"/>
              <a:t>U</a:t>
            </a:r>
            <a:br>
              <a:rPr lang="en-US" sz="4400" dirty="0"/>
            </a:br>
            <a:r>
              <a:rPr lang="en-US" sz="4400" dirty="0"/>
              <a:t>HỌC SINH TIỂU HỌC</a:t>
            </a:r>
            <a:br>
              <a:rPr lang="en-US" sz="4400" dirty="0"/>
            </a:br>
            <a:r>
              <a:rPr lang="en-US" sz="4400" dirty="0"/>
              <a:t>THÀNH PHỐ HỒ CHÍ MINH</a:t>
            </a:r>
          </a:p>
        </p:txBody>
      </p:sp>
    </p:spTree>
    <p:extLst>
      <p:ext uri="{BB962C8B-B14F-4D97-AF65-F5344CB8AC3E}">
        <p14:creationId xmlns:p14="http://schemas.microsoft.com/office/powerpoint/2010/main" val="5551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</a:t>
            </a:r>
            <a:r>
              <a:rPr lang="en-US" dirty="0" err="1"/>
              <a:t>chấm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8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chính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14E034-B3ED-4585-B498-D61F6808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630" y="1164366"/>
            <a:ext cx="6587316" cy="2649391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Giao</a:t>
            </a:r>
            <a:r>
              <a:rPr lang="en-US" sz="2000" b="1" dirty="0"/>
              <a:t> </a:t>
            </a:r>
            <a:r>
              <a:rPr lang="en-US" sz="2000" b="1" dirty="0" err="1"/>
              <a:t>lưu</a:t>
            </a:r>
            <a:r>
              <a:rPr lang="en-US" sz="2000" b="1" dirty="0"/>
              <a:t> “</a:t>
            </a:r>
            <a:r>
              <a:rPr lang="en-US" sz="2000" b="1" dirty="0" err="1"/>
              <a:t>Những</a:t>
            </a:r>
            <a:r>
              <a:rPr lang="en-US" sz="2000" b="1" dirty="0"/>
              <a:t> </a:t>
            </a:r>
            <a:r>
              <a:rPr lang="en-US" sz="2000" b="1" dirty="0" err="1"/>
              <a:t>cung</a:t>
            </a:r>
            <a:r>
              <a:rPr lang="en-US" sz="2000" b="1" dirty="0"/>
              <a:t> </a:t>
            </a:r>
            <a:r>
              <a:rPr lang="en-US" sz="2000" b="1" dirty="0" err="1"/>
              <a:t>đường</a:t>
            </a:r>
            <a:r>
              <a:rPr lang="en-US" sz="2000" b="1" dirty="0"/>
              <a:t> </a:t>
            </a:r>
            <a:r>
              <a:rPr lang="en-US" sz="2000" b="1" dirty="0" err="1"/>
              <a:t>tự</a:t>
            </a:r>
            <a:r>
              <a:rPr lang="en-US" sz="2000" b="1" dirty="0"/>
              <a:t> </a:t>
            </a:r>
            <a:r>
              <a:rPr lang="en-US" sz="2000" b="1" err="1"/>
              <a:t>hào</a:t>
            </a:r>
            <a:r>
              <a:rPr lang="en-US" sz="2000" b="1" smtClean="0"/>
              <a:t>”</a:t>
            </a:r>
          </a:p>
          <a:p>
            <a:pPr lvl="1"/>
            <a:r>
              <a:rPr lang="en-US" sz="2000" smtClean="0"/>
              <a:t>(1 giải nhất, 1 giải nhì, 1 giải 3, 1 giải KK)</a:t>
            </a:r>
            <a:endParaRPr lang="en-US" sz="2000" b="1" dirty="0"/>
          </a:p>
          <a:p>
            <a:r>
              <a:rPr lang="en-US" sz="2000" b="1" dirty="0" err="1"/>
              <a:t>Giao</a:t>
            </a:r>
            <a:r>
              <a:rPr lang="en-US" sz="2000" b="1" dirty="0"/>
              <a:t> </a:t>
            </a:r>
            <a:r>
              <a:rPr lang="en-US" sz="2000" b="1" dirty="0" err="1"/>
              <a:t>lưu</a:t>
            </a:r>
            <a:r>
              <a:rPr lang="en-US" sz="2000" b="1" dirty="0"/>
              <a:t> “</a:t>
            </a:r>
            <a:r>
              <a:rPr lang="en-US" sz="2000" b="1" dirty="0" err="1"/>
              <a:t>Sân</a:t>
            </a:r>
            <a:r>
              <a:rPr lang="en-US" sz="2000" b="1" dirty="0"/>
              <a:t> </a:t>
            </a:r>
            <a:r>
              <a:rPr lang="en-US" sz="2000" b="1" dirty="0" err="1"/>
              <a:t>chơi</a:t>
            </a:r>
            <a:r>
              <a:rPr lang="en-US" sz="2000" b="1" dirty="0"/>
              <a:t> </a:t>
            </a:r>
            <a:r>
              <a:rPr lang="en-US" sz="2000" b="1" dirty="0" err="1"/>
              <a:t>trải</a:t>
            </a:r>
            <a:r>
              <a:rPr lang="en-US" sz="2000" b="1" dirty="0"/>
              <a:t> </a:t>
            </a:r>
            <a:r>
              <a:rPr lang="en-US" sz="2000" b="1" err="1"/>
              <a:t>nghiệm</a:t>
            </a:r>
            <a:r>
              <a:rPr lang="en-US" sz="2000" b="1" smtClean="0"/>
              <a:t>”</a:t>
            </a:r>
          </a:p>
          <a:p>
            <a:pPr lvl="1"/>
            <a:r>
              <a:rPr lang="en-US" sz="2000"/>
              <a:t>(1 giải nhất, </a:t>
            </a:r>
            <a:r>
              <a:rPr lang="en-US" sz="2000" smtClean="0"/>
              <a:t>1 </a:t>
            </a:r>
            <a:r>
              <a:rPr lang="en-US" sz="2000"/>
              <a:t>giải nhì, </a:t>
            </a:r>
            <a:r>
              <a:rPr lang="en-US" sz="2000" smtClean="0"/>
              <a:t>1 </a:t>
            </a:r>
            <a:r>
              <a:rPr lang="en-US" sz="2000"/>
              <a:t>giải 3, </a:t>
            </a:r>
            <a:r>
              <a:rPr lang="en-US" sz="2000" smtClean="0"/>
              <a:t>1 </a:t>
            </a:r>
            <a:r>
              <a:rPr lang="en-US" sz="2000"/>
              <a:t>giải KK</a:t>
            </a:r>
            <a:r>
              <a:rPr lang="en-US" sz="2000" smtClean="0"/>
              <a:t>)</a:t>
            </a:r>
          </a:p>
          <a:p>
            <a:r>
              <a:rPr lang="en-US" sz="2000"/>
              <a:t>Giao lưu “Chim sơn ca thành phố”</a:t>
            </a:r>
          </a:p>
          <a:p>
            <a:pPr lvl="1"/>
            <a:r>
              <a:rPr lang="en-US" sz="2000"/>
              <a:t>(2 giải nhất, 2 giải nhì, </a:t>
            </a:r>
            <a:r>
              <a:rPr lang="en-US" sz="2000" smtClean="0"/>
              <a:t>2 </a:t>
            </a:r>
            <a:r>
              <a:rPr lang="en-US" sz="2000"/>
              <a:t>giải 3, </a:t>
            </a:r>
            <a:r>
              <a:rPr lang="en-US" sz="2000" smtClean="0"/>
              <a:t>2 </a:t>
            </a:r>
            <a:r>
              <a:rPr lang="en-US" sz="2000"/>
              <a:t>giải KK</a:t>
            </a:r>
            <a:r>
              <a:rPr lang="en-US" sz="2000" smtClean="0"/>
              <a:t>)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5637" y="696190"/>
            <a:ext cx="36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Arial" pitchFamily="34" charset="0"/>
                <a:cs typeface="Arial" pitchFamily="34" charset="0"/>
              </a:rPr>
              <a:t>Giải tập thể: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0F14E034-B3ED-4585-B498-D61F68082CB4}"/>
              </a:ext>
            </a:extLst>
          </p:cNvPr>
          <p:cNvSpPr txBox="1">
            <a:spLocks/>
          </p:cNvSpPr>
          <p:nvPr/>
        </p:nvSpPr>
        <p:spPr>
          <a:xfrm>
            <a:off x="561630" y="4250174"/>
            <a:ext cx="6587316" cy="2223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Giao lưu “Nét bút gấm hoa”</a:t>
            </a:r>
          </a:p>
          <a:p>
            <a:pPr lvl="1"/>
            <a:r>
              <a:rPr lang="en-US" sz="2000" smtClean="0"/>
              <a:t>GV: (1 giải nhất, 1 giải nhì, 2 giải 3, 2 giải KK)</a:t>
            </a:r>
          </a:p>
          <a:p>
            <a:pPr lvl="1"/>
            <a:r>
              <a:rPr lang="en-US" sz="2000" smtClean="0"/>
              <a:t>HS: (1 giải nhất, 1 giải nhì, 2 giải 3, 2 giải KK)</a:t>
            </a:r>
          </a:p>
          <a:p>
            <a:r>
              <a:rPr lang="en-US" sz="2000" smtClean="0"/>
              <a:t>Giao lưu “An toàn giao thông”</a:t>
            </a:r>
          </a:p>
          <a:p>
            <a:pPr marL="742950" lvl="2" indent="-342900"/>
            <a:r>
              <a:rPr lang="en-US" sz="2000" smtClean="0"/>
              <a:t>(1 giải nhất, 1 giải nhì, 2 giải 3, 2 giải KK)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5637" y="3792975"/>
            <a:ext cx="36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Arial" pitchFamily="34" charset="0"/>
                <a:cs typeface="Arial" pitchFamily="34" charset="0"/>
              </a:rPr>
              <a:t>Giải cá nhân: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2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EC435F-86FA-4C77-A40A-B85BDEC8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ĐỐI T</a:t>
            </a:r>
            <a:r>
              <a:rPr lang="vi-VN" dirty="0"/>
              <a:t>Ư</a:t>
            </a:r>
            <a:r>
              <a:rPr lang="en-US" dirty="0"/>
              <a:t>ỢNG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DE9452-5A98-4F66-A401-8FC3B98DE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1613696"/>
            <a:ext cx="7327902" cy="3009820"/>
          </a:xfrm>
        </p:spPr>
        <p:txBody>
          <a:bodyPr/>
          <a:lstStyle/>
          <a:p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Đào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cử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,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Tiểu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vi-VN" dirty="0"/>
              <a:t>ư</a:t>
            </a:r>
            <a:r>
              <a:rPr lang="en-US" dirty="0" err="1"/>
              <a:t>ởng</a:t>
            </a:r>
            <a:r>
              <a:rPr lang="en-US" dirty="0"/>
              <a:t>,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(10 ng</a:t>
            </a:r>
            <a:r>
              <a:rPr lang="vi-VN" dirty="0"/>
              <a:t>ư</a:t>
            </a:r>
            <a:r>
              <a:rPr lang="en-US" dirty="0" err="1"/>
              <a:t>ời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(15 </a:t>
            </a:r>
            <a:r>
              <a:rPr lang="en-US" dirty="0" err="1"/>
              <a:t>em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Cha </a:t>
            </a:r>
            <a:r>
              <a:rPr lang="en-US" dirty="0" err="1"/>
              <a:t>mẹ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(5 ng</a:t>
            </a:r>
            <a:r>
              <a:rPr lang="vi-VN" dirty="0"/>
              <a:t>ư</a:t>
            </a:r>
            <a:r>
              <a:rPr lang="en-US" dirty="0" err="1"/>
              <a:t>ời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1D686CE5-A0EA-4E61-A335-36C731B51DE4}"/>
              </a:ext>
            </a:extLst>
          </p:cNvPr>
          <p:cNvSpPr txBox="1">
            <a:spLocks/>
          </p:cNvSpPr>
          <p:nvPr/>
        </p:nvSpPr>
        <p:spPr>
          <a:xfrm>
            <a:off x="582410" y="1148704"/>
            <a:ext cx="7327902" cy="2515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Ngày</a:t>
            </a:r>
            <a:r>
              <a:rPr lang="en-US" dirty="0"/>
              <a:t> 08/11/2017:</a:t>
            </a:r>
          </a:p>
          <a:p>
            <a:pPr lvl="1"/>
            <a:r>
              <a:rPr lang="en-US" dirty="0" err="1"/>
              <a:t>Họp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; </a:t>
            </a:r>
            <a:r>
              <a:rPr lang="en-US" dirty="0" err="1"/>
              <a:t>Họp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Rút</a:t>
            </a:r>
            <a:r>
              <a:rPr lang="en-US" dirty="0"/>
              <a:t> </a:t>
            </a:r>
            <a:r>
              <a:rPr lang="en-US" dirty="0" err="1"/>
              <a:t>thăm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Chốt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t</a:t>
            </a:r>
            <a:r>
              <a:rPr lang="vi-VN" dirty="0"/>
              <a:t>ư</a:t>
            </a:r>
            <a:r>
              <a:rPr lang="en-US" dirty="0" err="1"/>
              <a:t>ợng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Chốt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D81823C-51E7-4505-B7D7-76AEAB2523BD}"/>
              </a:ext>
            </a:extLst>
          </p:cNvPr>
          <p:cNvSpPr txBox="1">
            <a:spLocks/>
          </p:cNvSpPr>
          <p:nvPr/>
        </p:nvSpPr>
        <p:spPr>
          <a:xfrm>
            <a:off x="582409" y="3974544"/>
            <a:ext cx="7660069" cy="1653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Ngày</a:t>
            </a:r>
            <a:r>
              <a:rPr lang="en-US" dirty="0"/>
              <a:t> 24/11/2017:</a:t>
            </a:r>
          </a:p>
          <a:p>
            <a:pPr lvl="1"/>
            <a:r>
              <a:rPr lang="en-US" dirty="0"/>
              <a:t>14g00: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khấu</a:t>
            </a:r>
            <a:r>
              <a:rPr lang="en-US" dirty="0"/>
              <a:t>, </a:t>
            </a:r>
            <a:r>
              <a:rPr lang="en-US" dirty="0" err="1"/>
              <a:t>lắp</a:t>
            </a:r>
            <a:r>
              <a:rPr lang="en-US" dirty="0"/>
              <a:t> </a:t>
            </a:r>
            <a:r>
              <a:rPr lang="en-US" dirty="0" err="1"/>
              <a:t>ráp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trại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15g00: </a:t>
            </a:r>
            <a:r>
              <a:rPr lang="en-US" dirty="0" err="1"/>
              <a:t>Họp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6554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1D686CE5-A0EA-4E61-A335-36C731B51DE4}"/>
              </a:ext>
            </a:extLst>
          </p:cNvPr>
          <p:cNvSpPr txBox="1">
            <a:spLocks/>
          </p:cNvSpPr>
          <p:nvPr/>
        </p:nvSpPr>
        <p:spPr>
          <a:xfrm>
            <a:off x="582410" y="838200"/>
            <a:ext cx="7327902" cy="5884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Ngày</a:t>
            </a:r>
            <a:r>
              <a:rPr lang="en-US" dirty="0"/>
              <a:t> 25/11/2017:</a:t>
            </a:r>
          </a:p>
          <a:p>
            <a:pPr lvl="1"/>
            <a:r>
              <a:rPr lang="en-US" dirty="0"/>
              <a:t>07g30: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trại</a:t>
            </a:r>
            <a:r>
              <a:rPr lang="en-US" dirty="0"/>
              <a:t>;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ng</a:t>
            </a:r>
            <a:r>
              <a:rPr lang="vi-VN" dirty="0"/>
              <a:t>ư</a:t>
            </a:r>
            <a:r>
              <a:rPr lang="en-US" dirty="0" err="1"/>
              <a:t>ời</a:t>
            </a:r>
            <a:r>
              <a:rPr lang="en-US" dirty="0"/>
              <a:t> </a:t>
            </a:r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trại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07g45: </a:t>
            </a:r>
            <a:r>
              <a:rPr lang="en-US" dirty="0" err="1"/>
              <a:t>Đón</a:t>
            </a:r>
            <a:r>
              <a:rPr lang="en-US" dirty="0"/>
              <a:t> </a:t>
            </a:r>
            <a:r>
              <a:rPr lang="en-US" dirty="0" err="1"/>
              <a:t>khách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08g00: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mạc</a:t>
            </a:r>
            <a:r>
              <a:rPr lang="en-US" dirty="0"/>
              <a:t> –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08g05: </a:t>
            </a:r>
            <a:r>
              <a:rPr lang="en-US" dirty="0" err="1"/>
              <a:t>Thi</a:t>
            </a:r>
            <a:r>
              <a:rPr lang="en-US" dirty="0"/>
              <a:t> 4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âm</a:t>
            </a:r>
            <a:r>
              <a:rPr lang="en-US" dirty="0"/>
              <a:t> </a:t>
            </a:r>
            <a:r>
              <a:rPr lang="en-US" dirty="0" err="1"/>
              <a:t>nhạc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tộc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08g25: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,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trống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mạc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08g35: </a:t>
            </a:r>
            <a:r>
              <a:rPr lang="en-US" dirty="0" err="1"/>
              <a:t>Trao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, </a:t>
            </a:r>
            <a:r>
              <a:rPr lang="en-US" dirty="0" err="1"/>
              <a:t>kỉ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,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vi-VN" dirty="0"/>
              <a:t>ơ</a:t>
            </a:r>
            <a:r>
              <a:rPr lang="en-US" dirty="0"/>
              <a:t>n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08g40: </a:t>
            </a:r>
            <a:r>
              <a:rPr lang="en-US" dirty="0" err="1"/>
              <a:t>Tặng</a:t>
            </a:r>
            <a:r>
              <a:rPr lang="en-US" dirty="0"/>
              <a:t> </a:t>
            </a:r>
            <a:r>
              <a:rPr lang="en-US" dirty="0" err="1"/>
              <a:t>kỉ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24 </a:t>
            </a:r>
            <a:r>
              <a:rPr lang="en-US" dirty="0" err="1"/>
              <a:t>quận</a:t>
            </a:r>
            <a:r>
              <a:rPr lang="en-US" dirty="0"/>
              <a:t> </a:t>
            </a:r>
            <a:r>
              <a:rPr lang="en-US" dirty="0" err="1"/>
              <a:t>huyện</a:t>
            </a:r>
            <a:endParaRPr lang="en-US" dirty="0"/>
          </a:p>
          <a:p>
            <a:pPr lvl="1"/>
            <a:r>
              <a:rPr lang="en-US" dirty="0"/>
              <a:t>08g50: </a:t>
            </a:r>
            <a:r>
              <a:rPr lang="en-US" dirty="0" err="1"/>
              <a:t>Thi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;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đẹp</a:t>
            </a:r>
            <a:r>
              <a:rPr lang="en-US" dirty="0"/>
              <a:t> (GV – HS);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ơ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trải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2310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1D686CE5-A0EA-4E61-A335-36C731B51DE4}"/>
              </a:ext>
            </a:extLst>
          </p:cNvPr>
          <p:cNvSpPr txBox="1">
            <a:spLocks/>
          </p:cNvSpPr>
          <p:nvPr/>
        </p:nvSpPr>
        <p:spPr>
          <a:xfrm>
            <a:off x="582410" y="838200"/>
            <a:ext cx="7327902" cy="5884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Ngày</a:t>
            </a:r>
            <a:r>
              <a:rPr lang="en-US" dirty="0"/>
              <a:t> 25/11/2017:</a:t>
            </a:r>
          </a:p>
          <a:p>
            <a:pPr lvl="1"/>
            <a:r>
              <a:rPr lang="en-US" dirty="0"/>
              <a:t>09g30: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đẹp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09g30: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(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10g15: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  <a:p>
            <a:pPr lvl="1"/>
            <a:r>
              <a:rPr lang="en-US" dirty="0"/>
              <a:t>10g20: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- </a:t>
            </a:r>
            <a:r>
              <a:rPr lang="en-US" dirty="0" err="1"/>
              <a:t>trao</a:t>
            </a:r>
            <a:r>
              <a:rPr lang="en-US" dirty="0"/>
              <a:t> </a:t>
            </a:r>
            <a:r>
              <a:rPr lang="en-US" dirty="0" err="1"/>
              <a:t>th</a:t>
            </a:r>
            <a:r>
              <a:rPr lang="vi-VN" dirty="0"/>
              <a:t>ư</a:t>
            </a:r>
            <a:r>
              <a:rPr lang="en-US" dirty="0" err="1"/>
              <a:t>ởng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10g50: </a:t>
            </a:r>
            <a:r>
              <a:rPr lang="en-US" dirty="0" err="1"/>
              <a:t>Tặng</a:t>
            </a:r>
            <a:r>
              <a:rPr lang="en-US" dirty="0"/>
              <a:t> </a:t>
            </a:r>
            <a:r>
              <a:rPr lang="en-US" dirty="0" err="1"/>
              <a:t>quà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u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11g15: </a:t>
            </a:r>
            <a:r>
              <a:rPr lang="en-US" dirty="0" err="1"/>
              <a:t>Bế</a:t>
            </a:r>
            <a:r>
              <a:rPr lang="en-US" dirty="0"/>
              <a:t> </a:t>
            </a:r>
            <a:r>
              <a:rPr lang="en-US" dirty="0" err="1"/>
              <a:t>mạc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4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28FFEA-94DC-446A-93BF-DBD86768F93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5D39358-F57A-4326-B402-F673E14E358A}"/>
              </a:ext>
            </a:extLst>
          </p:cNvPr>
          <p:cNvSpPr txBox="1"/>
          <p:nvPr/>
        </p:nvSpPr>
        <p:spPr>
          <a:xfrm>
            <a:off x="225380" y="190121"/>
            <a:ext cx="321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sz="3200" b="1" dirty="0"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ĐỒ CHUNG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EDCF56E6-8A19-43DF-8DE3-F84F82963518}"/>
              </a:ext>
            </a:extLst>
          </p:cNvPr>
          <p:cNvGrpSpPr/>
          <p:nvPr/>
        </p:nvGrpSpPr>
        <p:grpSpPr>
          <a:xfrm>
            <a:off x="682579" y="928834"/>
            <a:ext cx="8332632" cy="5753326"/>
            <a:chOff x="682579" y="928834"/>
            <a:chExt cx="8332632" cy="5753326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xmlns="" id="{DFF64730-7D2A-41DE-BED9-F3F4D4A5486F}"/>
                </a:ext>
              </a:extLst>
            </p:cNvPr>
            <p:cNvGrpSpPr/>
            <p:nvPr/>
          </p:nvGrpSpPr>
          <p:grpSpPr>
            <a:xfrm>
              <a:off x="682579" y="928834"/>
              <a:ext cx="8332632" cy="5149995"/>
              <a:chOff x="785610" y="864439"/>
              <a:chExt cx="8332632" cy="5149995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xmlns="" id="{22321AF5-96BF-4C1B-B414-E1299CDEA26C}"/>
                  </a:ext>
                </a:extLst>
              </p:cNvPr>
              <p:cNvGrpSpPr/>
              <p:nvPr/>
            </p:nvGrpSpPr>
            <p:grpSpPr>
              <a:xfrm>
                <a:off x="785610" y="864439"/>
                <a:ext cx="8178085" cy="5149995"/>
                <a:chOff x="785610" y="864439"/>
                <a:chExt cx="8178085" cy="5149995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id="{2BF2F761-A333-4035-8812-8C55CD15A932}"/>
                    </a:ext>
                  </a:extLst>
                </p:cNvPr>
                <p:cNvSpPr/>
                <p:nvPr/>
              </p:nvSpPr>
              <p:spPr>
                <a:xfrm>
                  <a:off x="7572777" y="5692462"/>
                  <a:ext cx="1390918" cy="321972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Cổng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số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3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="" id="{5D46F4F6-BA5E-4AB3-8092-D9980DE29DC7}"/>
                    </a:ext>
                  </a:extLst>
                </p:cNvPr>
                <p:cNvSpPr/>
                <p:nvPr/>
              </p:nvSpPr>
              <p:spPr>
                <a:xfrm>
                  <a:off x="6040191" y="5692462"/>
                  <a:ext cx="1352282" cy="321972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Cổng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số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2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xmlns="" id="{42CC2C71-16BC-473D-B9A0-5C9D1580C285}"/>
                    </a:ext>
                  </a:extLst>
                </p:cNvPr>
                <p:cNvSpPr/>
                <p:nvPr/>
              </p:nvSpPr>
              <p:spPr>
                <a:xfrm rot="16200000">
                  <a:off x="270455" y="3480515"/>
                  <a:ext cx="1352282" cy="321972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Cổng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số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1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xmlns="" id="{2783C41A-6335-4949-B8BA-1240E0EF3F22}"/>
                    </a:ext>
                  </a:extLst>
                </p:cNvPr>
                <p:cNvSpPr/>
                <p:nvPr/>
              </p:nvSpPr>
              <p:spPr>
                <a:xfrm>
                  <a:off x="7572777" y="3644721"/>
                  <a:ext cx="1390918" cy="1983346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BÃI XE</a:t>
                  </a:r>
                </a:p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CBQL, </a:t>
                  </a:r>
                  <a:r>
                    <a:rPr lang="en-US" b="1" dirty="0" err="1">
                      <a:solidFill>
                        <a:srgbClr val="002060"/>
                      </a:solidFill>
                    </a:rPr>
                    <a:t>Giáo</a:t>
                  </a:r>
                  <a:r>
                    <a:rPr lang="en-US" b="1" dirty="0">
                      <a:solidFill>
                        <a:srgbClr val="002060"/>
                      </a:solidFill>
                    </a:rPr>
                    <a:t> </a:t>
                  </a:r>
                  <a:r>
                    <a:rPr lang="en-US" b="1" dirty="0" err="1">
                      <a:solidFill>
                        <a:srgbClr val="002060"/>
                      </a:solidFill>
                    </a:rPr>
                    <a:t>viên</a:t>
                  </a:r>
                  <a:r>
                    <a:rPr lang="en-US" b="1" dirty="0">
                      <a:solidFill>
                        <a:srgbClr val="002060"/>
                      </a:solidFill>
                    </a:rPr>
                    <a:t>, CMHS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xmlns="" id="{0DB11BAE-90FA-4F41-B4B0-3AD93AB10536}"/>
                    </a:ext>
                  </a:extLst>
                </p:cNvPr>
                <p:cNvSpPr/>
                <p:nvPr/>
              </p:nvSpPr>
              <p:spPr>
                <a:xfrm rot="16200000">
                  <a:off x="6239818" y="2324636"/>
                  <a:ext cx="1558343" cy="9272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TH</a:t>
                  </a:r>
                  <a:r>
                    <a:rPr lang="vi-VN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Ư</a:t>
                  </a:r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VIỆN</a:t>
                  </a: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xmlns="" id="{B67556B2-1E72-4397-8AFC-BBA85229B5FE}"/>
                    </a:ext>
                  </a:extLst>
                </p:cNvPr>
                <p:cNvSpPr/>
                <p:nvPr/>
              </p:nvSpPr>
              <p:spPr>
                <a:xfrm>
                  <a:off x="7572777" y="2691684"/>
                  <a:ext cx="1390918" cy="87576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WC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xmlns="" id="{8A1E1CB3-7BB9-4445-9CEE-EF961C7DEDF3}"/>
                    </a:ext>
                  </a:extLst>
                </p:cNvPr>
                <p:cNvSpPr/>
                <p:nvPr/>
              </p:nvSpPr>
              <p:spPr>
                <a:xfrm>
                  <a:off x="3136005" y="1849121"/>
                  <a:ext cx="1725769" cy="566670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SÂN KHẤU</a:t>
                  </a: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xmlns="" id="{09726857-0DEA-4A84-99F6-FA68830FBC0E}"/>
                    </a:ext>
                  </a:extLst>
                </p:cNvPr>
                <p:cNvSpPr/>
                <p:nvPr/>
              </p:nvSpPr>
              <p:spPr>
                <a:xfrm>
                  <a:off x="1938270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xmlns="" id="{482AACC3-0C87-4CE3-BF91-4C9C531BE98C}"/>
                    </a:ext>
                  </a:extLst>
                </p:cNvPr>
                <p:cNvSpPr/>
                <p:nvPr/>
              </p:nvSpPr>
              <p:spPr>
                <a:xfrm>
                  <a:off x="2453425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2</a:t>
                  </a: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xmlns="" id="{FC41DD2A-CDCC-47B7-8248-BF263DDFAB03}"/>
                    </a:ext>
                  </a:extLst>
                </p:cNvPr>
                <p:cNvSpPr/>
                <p:nvPr/>
              </p:nvSpPr>
              <p:spPr>
                <a:xfrm>
                  <a:off x="2968580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3</a:t>
                  </a: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xmlns="" id="{233A8DAF-8455-42AC-AF4B-2FB827369C8C}"/>
                    </a:ext>
                  </a:extLst>
                </p:cNvPr>
                <p:cNvSpPr/>
                <p:nvPr/>
              </p:nvSpPr>
              <p:spPr>
                <a:xfrm>
                  <a:off x="3483735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4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xmlns="" id="{CEB0523C-7C7E-43AC-B2CC-7A1983CDC134}"/>
                    </a:ext>
                  </a:extLst>
                </p:cNvPr>
                <p:cNvSpPr/>
                <p:nvPr/>
              </p:nvSpPr>
              <p:spPr>
                <a:xfrm>
                  <a:off x="3998890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5</a:t>
                  </a: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xmlns="" id="{2B8E9994-EEB5-49D1-9B33-3059F118DC2B}"/>
                    </a:ext>
                  </a:extLst>
                </p:cNvPr>
                <p:cNvSpPr/>
                <p:nvPr/>
              </p:nvSpPr>
              <p:spPr>
                <a:xfrm>
                  <a:off x="4514045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6</a:t>
                  </a: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xmlns="" id="{28EF9412-63C3-4F3F-B7CC-34F163E843F9}"/>
                    </a:ext>
                  </a:extLst>
                </p:cNvPr>
                <p:cNvSpPr/>
                <p:nvPr/>
              </p:nvSpPr>
              <p:spPr>
                <a:xfrm>
                  <a:off x="5029200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7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xmlns="" id="{C0195AB2-BB9C-4979-8AA9-A835513C8ED4}"/>
                    </a:ext>
                  </a:extLst>
                </p:cNvPr>
                <p:cNvSpPr/>
                <p:nvPr/>
              </p:nvSpPr>
              <p:spPr>
                <a:xfrm>
                  <a:off x="5544355" y="4671812"/>
                  <a:ext cx="463639" cy="47973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8</a:t>
                  </a: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xmlns="" id="{AB698C14-8C67-460B-B83F-A0374CB2F61D}"/>
                    </a:ext>
                  </a:extLst>
                </p:cNvPr>
                <p:cNvSpPr/>
                <p:nvPr/>
              </p:nvSpPr>
              <p:spPr>
                <a:xfrm>
                  <a:off x="1107582" y="1041973"/>
                  <a:ext cx="753415" cy="1355503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BÃI XE</a:t>
                  </a:r>
                </a:p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ĐẠI BIỂU</a:t>
                  </a: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xmlns="" id="{2C41088B-1F5B-4B56-88E7-A926041F4394}"/>
                    </a:ext>
                  </a:extLst>
                </p:cNvPr>
                <p:cNvSpPr/>
                <p:nvPr/>
              </p:nvSpPr>
              <p:spPr>
                <a:xfrm>
                  <a:off x="1989786" y="1917738"/>
                  <a:ext cx="463639" cy="479738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1</a:t>
                  </a: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xmlns="" id="{C18EA29F-AF97-4F4A-B767-46938CC0A493}"/>
                    </a:ext>
                  </a:extLst>
                </p:cNvPr>
                <p:cNvSpPr/>
                <p:nvPr/>
              </p:nvSpPr>
              <p:spPr>
                <a:xfrm>
                  <a:off x="2527481" y="1917738"/>
                  <a:ext cx="463639" cy="479738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1</a:t>
                  </a: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xmlns="" id="{0E90C819-2E49-4B11-8DF5-2E0A4C259E7F}"/>
                    </a:ext>
                  </a:extLst>
                </p:cNvPr>
                <p:cNvSpPr/>
                <p:nvPr/>
              </p:nvSpPr>
              <p:spPr>
                <a:xfrm rot="16200000">
                  <a:off x="5917036" y="3820999"/>
                  <a:ext cx="775951" cy="41695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</a:rPr>
                    <a:t>LLQ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xmlns="" id="{CEE6FDC3-F1D0-419C-8469-FCE4CE8F8D6E}"/>
                    </a:ext>
                  </a:extLst>
                </p:cNvPr>
                <p:cNvSpPr/>
                <p:nvPr/>
              </p:nvSpPr>
              <p:spPr>
                <a:xfrm>
                  <a:off x="1938270" y="2691684"/>
                  <a:ext cx="4063288" cy="1841679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xmlns="" id="{B192A518-5A42-498B-9B76-4202AA61C8C2}"/>
                    </a:ext>
                  </a:extLst>
                </p:cNvPr>
                <p:cNvSpPr/>
                <p:nvPr/>
              </p:nvSpPr>
              <p:spPr>
                <a:xfrm>
                  <a:off x="3136005" y="2691684"/>
                  <a:ext cx="1725769" cy="949816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Ghế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đại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biểu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;</a:t>
                  </a:r>
                </a:p>
                <a:p>
                  <a:pPr algn="ctr"/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Ghế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học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sinh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thi</a:t>
                  </a:r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ATGT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xmlns="" id="{B67556B2-1E72-4397-8AFC-BBA85229B5FE}"/>
                    </a:ext>
                  </a:extLst>
                </p:cNvPr>
                <p:cNvSpPr/>
                <p:nvPr/>
              </p:nvSpPr>
              <p:spPr>
                <a:xfrm>
                  <a:off x="7662929" y="964304"/>
                  <a:ext cx="759854" cy="478427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WC</a:t>
                  </a: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xmlns="" id="{B67556B2-1E72-4397-8AFC-BBA85229B5FE}"/>
                    </a:ext>
                  </a:extLst>
                </p:cNvPr>
                <p:cNvSpPr/>
                <p:nvPr/>
              </p:nvSpPr>
              <p:spPr>
                <a:xfrm>
                  <a:off x="2135636" y="864439"/>
                  <a:ext cx="759854" cy="478427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WC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xmlns="" id="{B67556B2-1E72-4397-8AFC-BBA85229B5FE}"/>
                    </a:ext>
                  </a:extLst>
                </p:cNvPr>
                <p:cNvSpPr/>
                <p:nvPr/>
              </p:nvSpPr>
              <p:spPr>
                <a:xfrm>
                  <a:off x="6555349" y="1533884"/>
                  <a:ext cx="927279" cy="478427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 </a:t>
                  </a:r>
                  <a:r>
                    <a:rPr lang="en-US" b="1" dirty="0" err="1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tế</a:t>
                  </a:r>
                  <a:endPara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0DFFE18F-03A3-4BE3-8179-1EBAF4378390}"/>
                  </a:ext>
                </a:extLst>
              </p:cNvPr>
              <p:cNvCxnSpPr/>
              <p:nvPr/>
            </p:nvCxnSpPr>
            <p:spPr>
              <a:xfrm flipH="1">
                <a:off x="1738648" y="6014434"/>
                <a:ext cx="737959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C0BD613B-2198-445D-A222-1C6FA33485DD}"/>
                  </a:ext>
                </a:extLst>
              </p:cNvPr>
              <p:cNvCxnSpPr/>
              <p:nvPr/>
            </p:nvCxnSpPr>
            <p:spPr>
              <a:xfrm>
                <a:off x="1107582" y="4317642"/>
                <a:ext cx="0" cy="107860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A13DF5E3-1497-4C43-BE55-AB5D3DAF807F}"/>
                  </a:ext>
                </a:extLst>
              </p:cNvPr>
              <p:cNvCxnSpPr/>
              <p:nvPr/>
            </p:nvCxnSpPr>
            <p:spPr>
              <a:xfrm>
                <a:off x="1107582" y="5396248"/>
                <a:ext cx="618186" cy="61818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6091A68D-0861-4365-A7D2-A468F07D6E25}"/>
                </a:ext>
              </a:extLst>
            </p:cNvPr>
            <p:cNvSpPr txBox="1"/>
            <p:nvPr/>
          </p:nvSpPr>
          <p:spPr>
            <a:xfrm>
              <a:off x="3284112" y="6220495"/>
              <a:ext cx="4945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Đ</a:t>
              </a:r>
              <a:r>
                <a:rPr lang="vi-VN" sz="2400" dirty="0">
                  <a:latin typeface="Arial" panose="020B0604020202020204" pitchFamily="34" charset="0"/>
                  <a:cs typeface="Arial" panose="020B0604020202020204" pitchFamily="34" charset="0"/>
                </a:rPr>
                <a:t>ư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ờng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Lò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Siêu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F6E6C39C-8E0A-43FE-93CD-CAFF44C5EF1C}"/>
                </a:ext>
              </a:extLst>
            </p:cNvPr>
            <p:cNvCxnSpPr/>
            <p:nvPr/>
          </p:nvCxnSpPr>
          <p:spPr>
            <a:xfrm flipH="1">
              <a:off x="7018986" y="6465194"/>
              <a:ext cx="184167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7854E4FC-C45A-4224-8BA1-D18C2E0BDDEB}"/>
                </a:ext>
              </a:extLst>
            </p:cNvPr>
            <p:cNvCxnSpPr/>
            <p:nvPr/>
          </p:nvCxnSpPr>
          <p:spPr>
            <a:xfrm flipH="1">
              <a:off x="2646608" y="6465194"/>
              <a:ext cx="184167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6809B3D-2C4A-4DEB-A177-6D847E98E10B}"/>
              </a:ext>
            </a:extLst>
          </p:cNvPr>
          <p:cNvSpPr txBox="1"/>
          <p:nvPr/>
        </p:nvSpPr>
        <p:spPr>
          <a:xfrm>
            <a:off x="1935053" y="1420009"/>
            <a:ext cx="978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Trại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75529" y="190710"/>
            <a:ext cx="4631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trưởng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Cô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Nguyễn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Kim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Hương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0913705267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6091A68D-0861-4365-A7D2-A468F07D6E25}"/>
              </a:ext>
            </a:extLst>
          </p:cNvPr>
          <p:cNvSpPr txBox="1"/>
          <p:nvPr/>
        </p:nvSpPr>
        <p:spPr>
          <a:xfrm rot="16200000">
            <a:off x="-2104479" y="3456771"/>
            <a:ext cx="4945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1D686CE5-A0EA-4E61-A335-36C731B51DE4}"/>
              </a:ext>
            </a:extLst>
          </p:cNvPr>
          <p:cNvSpPr txBox="1">
            <a:spLocks/>
          </p:cNvSpPr>
          <p:nvPr/>
        </p:nvSpPr>
        <p:spPr>
          <a:xfrm>
            <a:off x="582410" y="1752600"/>
            <a:ext cx="7327902" cy="3038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cụm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cử</a:t>
            </a:r>
            <a:r>
              <a:rPr lang="en-US" dirty="0"/>
              <a:t> 6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01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trại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01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u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01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ơ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trải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01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02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đẹp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9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05138-5412-4902-BDEC-DF880BD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" y="88900"/>
            <a:ext cx="7327901" cy="749300"/>
          </a:xfrm>
        </p:spPr>
        <p:txBody>
          <a:bodyPr/>
          <a:lstStyle/>
          <a:p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đeo</a:t>
            </a:r>
            <a:r>
              <a:rPr lang="en-US" dirty="0"/>
              <a:t>: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55CF16A5-C6BB-4EEC-8C0F-29B957939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704" y="728326"/>
            <a:ext cx="6920986" cy="606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588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NGÀY HỘI GIAO LƯU HỌC SINH TIỂU HỌC THÀNH PHỐ HỒ CHÍ MINH</vt:lpstr>
      <vt:lpstr>Các nội dung chính</vt:lpstr>
      <vt:lpstr>ĐỐI TƯỢNG</vt:lpstr>
      <vt:lpstr>Thời gian</vt:lpstr>
      <vt:lpstr>Thời gian</vt:lpstr>
      <vt:lpstr>Thời gian</vt:lpstr>
      <vt:lpstr>PowerPoint Presentation</vt:lpstr>
      <vt:lpstr>Giám khảo</vt:lpstr>
      <vt:lpstr>Mẫu thẻ đeo:</vt:lpstr>
      <vt:lpstr>Tiêu chí chấm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HỘI GIAO LƯU HỌC SINH TIỂU HỌC THÀNH PHỐ HỒ CHÍ MINH</dc:title>
  <dc:creator>Thien Hoang</dc:creator>
  <cp:lastModifiedBy>ADMIN</cp:lastModifiedBy>
  <cp:revision>13</cp:revision>
  <dcterms:created xsi:type="dcterms:W3CDTF">2017-11-07T13:43:12Z</dcterms:created>
  <dcterms:modified xsi:type="dcterms:W3CDTF">2017-11-08T06:27:29Z</dcterms:modified>
</cp:coreProperties>
</file>